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D696-C7D8-45D3-B829-51559AD68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940" y="3639663"/>
            <a:ext cx="10273084" cy="2677648"/>
          </a:xfrm>
        </p:spPr>
        <p:txBody>
          <a:bodyPr/>
          <a:lstStyle/>
          <a:p>
            <a:br>
              <a:rPr lang="en-US" dirty="0"/>
            </a:br>
            <a:r>
              <a:rPr lang="en-US" b="1" u="sng" dirty="0"/>
              <a:t>Dual Credit Agenda 12-1-25</a:t>
            </a:r>
            <a:br>
              <a:rPr lang="en-US" dirty="0"/>
            </a:br>
            <a:r>
              <a:rPr lang="en-US" dirty="0"/>
              <a:t>*Ch.15</a:t>
            </a:r>
            <a:br>
              <a:rPr lang="en-US" dirty="0"/>
            </a:br>
            <a:r>
              <a:rPr lang="en-US" dirty="0"/>
              <a:t>Smartbook</a:t>
            </a:r>
            <a:br>
              <a:rPr lang="en-US" dirty="0"/>
            </a:br>
            <a:r>
              <a:rPr lang="en-US" dirty="0"/>
              <a:t>*Maps The Election of 1860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35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</TotalTime>
  <Words>21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 Boardroom</vt:lpstr>
      <vt:lpstr> Dual Credit Agenda 12-1-25 *Ch.15 Smartbook *Maps The Election of 1860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Dual Credit Agenda 12-1-25 *Ch.15 Smartbook *Maps The Election of 1860  </dc:title>
  <dc:creator>Stephen Johnson</dc:creator>
  <cp:lastModifiedBy>Stephen Johnson</cp:lastModifiedBy>
  <cp:revision>1</cp:revision>
  <dcterms:created xsi:type="dcterms:W3CDTF">2025-12-01T00:40:32Z</dcterms:created>
  <dcterms:modified xsi:type="dcterms:W3CDTF">2025-12-01T00:43:02Z</dcterms:modified>
</cp:coreProperties>
</file>